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A7"/>
    <a:srgbClr val="0092C4"/>
    <a:srgbClr val="006699"/>
    <a:srgbClr val="08B5E7"/>
    <a:srgbClr val="68C3E4"/>
    <a:srgbClr val="0CB0EC"/>
    <a:srgbClr val="0AAAE4"/>
    <a:srgbClr val="01A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4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60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4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70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53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3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4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1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1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0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2B9B-BA8C-430E-A89B-72FD8D3C7C9B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AFF1-0E18-4F2D-9290-5A41D6A2A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0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_B4BW6SId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4BW6SIdA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8510" y="1122363"/>
            <a:ext cx="4519268" cy="2387600"/>
          </a:xfrm>
        </p:spPr>
        <p:txBody>
          <a:bodyPr/>
          <a:lstStyle/>
          <a:p>
            <a:r>
              <a:rPr lang="es-E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ALKAR ZAINDU</a:t>
            </a:r>
            <a:endParaRPr lang="es-E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6141" y="3602038"/>
            <a:ext cx="5332021" cy="1655762"/>
          </a:xfrm>
        </p:spPr>
        <p:txBody>
          <a:bodyPr>
            <a:normAutofit fontScale="92500" lnSpcReduction="10000"/>
          </a:bodyPr>
          <a:lstStyle/>
          <a:p>
            <a:r>
              <a:rPr lang="es-ES" sz="3600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Pascua del enfermo </a:t>
            </a:r>
          </a:p>
          <a:p>
            <a:r>
              <a:rPr lang="es-ES" sz="3600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  <a:p>
            <a:r>
              <a:rPr lang="es-ES" sz="3600" b="1" dirty="0" err="1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Gaixoaren</a:t>
            </a:r>
            <a:r>
              <a:rPr lang="es-ES" sz="3600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Pazkoa</a:t>
            </a:r>
            <a:endParaRPr lang="es-ES" sz="3600" b="1" dirty="0" smtClean="0">
              <a:ln w="63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435" t="29940" r="26948" b="19653"/>
          <a:stretch/>
        </p:blipFill>
        <p:spPr>
          <a:xfrm>
            <a:off x="1009401" y="961901"/>
            <a:ext cx="4952011" cy="49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5013" y="1897655"/>
            <a:ext cx="5575359" cy="3814381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86295" y="365125"/>
            <a:ext cx="10272163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¿QUÉ ES LA UNCIÓN DE LOS ENFERMOS?</a:t>
            </a:r>
            <a:endParaRPr lang="es-E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050372" y="1971303"/>
            <a:ext cx="5582392" cy="4205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es un sacramento </a:t>
            </a:r>
          </a:p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para ayudar a vivir la enfermedad, </a:t>
            </a:r>
          </a:p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fortalece, </a:t>
            </a:r>
          </a:p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da ánimo </a:t>
            </a:r>
          </a:p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y consuela </a:t>
            </a:r>
          </a:p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a las personas enfermas. 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0870" cy="1325563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¿QUÉ ES LA UNCIÓN DE LOS ENFERMOS?</a:t>
            </a:r>
            <a:endParaRPr lang="es-E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315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palabra “unción” viene de “ungir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significa hacer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 señal de la cruz 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con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un aceite especial, el “óleo de los enfermos” 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sobre la frente y las manos de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 persona enferma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.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  <p:pic>
        <p:nvPicPr>
          <p:cNvPr id="1026" name="Picture 2" descr="LA CONFIRMACIÓN | ESTA ES NUESTRA 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37" y="4420179"/>
            <a:ext cx="2461038" cy="24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8821" y="365125"/>
            <a:ext cx="11547764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¿POR QUÉ ES IMPORTANTE?</a:t>
            </a:r>
            <a:endParaRPr lang="es-E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7735161" y="1993467"/>
            <a:ext cx="3458322" cy="401565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199408" y="1825625"/>
            <a:ext cx="60217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Los Evangelios cuentan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que Jesús,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durante su vida,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estuvo siempre cerca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de las personas enfermas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y curó a muchas de ellas</a:t>
            </a:r>
            <a:endParaRPr lang="es-ES" sz="3200" b="1" dirty="0">
              <a:ln w="9525" cap="rnd" cmpd="dbl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ume la experiencia del encuentro personal y comunitario con Dios en su  proyecto de vida en coherencia con su creencia relig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5" y="2052063"/>
            <a:ext cx="3217018" cy="42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5635398" y="2217511"/>
            <a:ext cx="5718401" cy="3886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Los amigos de Jesús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aprendieron de él 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cómo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cuidar de las personas enfermas y hacían lo mismo:</a:t>
            </a:r>
          </a:p>
          <a:p>
            <a:pPr marL="0" indent="0" algn="ctr">
              <a:buNone/>
            </a:pPr>
            <a:endParaRPr lang="es-ES" sz="105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 b="1" i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"(...)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3200" b="1" i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y sanaron a muchos enfermos ungiéndolos con </a:t>
            </a:r>
            <a:r>
              <a:rPr lang="es-ES" sz="3200" b="1" i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aceite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” 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(Mc.6,13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).</a:t>
            </a:r>
            <a:endParaRPr lang="es-ES" sz="3200" b="1" dirty="0">
              <a:ln w="9525" cap="rnd" cmpd="dbl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398462" y="365125"/>
            <a:ext cx="11547475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¿POR QUÉ ES IMPORTANTE?</a:t>
            </a:r>
            <a:endParaRPr lang="es-E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¿QUIÉN LA PUEDE RECIBIR?</a:t>
            </a:r>
            <a:endParaRPr lang="es-E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0194"/>
            <a:ext cx="10515600" cy="4351338"/>
          </a:xfrm>
          <a:solidFill>
            <a:srgbClr val="0070A7"/>
          </a:solidFill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P</a:t>
            </a: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odemos conocer más este sacramento </a:t>
            </a:r>
          </a:p>
          <a:p>
            <a:pPr marL="0" indent="0" algn="ctr">
              <a:buNone/>
            </a:pPr>
            <a:r>
              <a:rPr lang="es-ES" sz="3200" b="1" dirty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viendo el siguiente </a:t>
            </a:r>
            <a:r>
              <a:rPr lang="es-ES" sz="3200" b="1" dirty="0" smtClean="0">
                <a:ln w="9525" cap="rnd" cmpd="dbl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vídeo: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572719" y="3057794"/>
            <a:ext cx="7377193" cy="593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sz="600" dirty="0" smtClean="0">
              <a:solidFill>
                <a:srgbClr val="FFC000"/>
              </a:solidFill>
              <a:hlinkClick r:id="rId3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smtClean="0">
                <a:solidFill>
                  <a:srgbClr val="FFC000"/>
                </a:solidFill>
                <a:hlinkClick r:id="rId3"/>
              </a:rPr>
              <a:t>https://www.youtube.com/watch?v=_B4BW6SIdAg</a:t>
            </a:r>
            <a:endParaRPr lang="es-E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2966"/>
          <a:stretch/>
        </p:blipFill>
        <p:spPr>
          <a:xfrm>
            <a:off x="4360455" y="3936569"/>
            <a:ext cx="3838148" cy="2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60" y="365125"/>
            <a:ext cx="1099754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¿CÓMO SE RECIBE?</a:t>
            </a:r>
            <a:endParaRPr lang="es-E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719" y="3088054"/>
            <a:ext cx="4814720" cy="31577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9505" y="3516954"/>
            <a:ext cx="5664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i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"Por esta santa unción y por su bondadosa misericordia te ayude el Señor con la gracia del Espíritu Santo. Para que, libre de tus pecados, te conceda la salvación y te conforte en tu enfermedad".</a:t>
            </a:r>
          </a:p>
          <a:p>
            <a:endParaRPr lang="es-ES" sz="2700" dirty="0"/>
          </a:p>
        </p:txBody>
      </p:sp>
      <p:sp>
        <p:nvSpPr>
          <p:cNvPr id="5" name="Rectángulo 4"/>
          <p:cNvSpPr/>
          <p:nvPr/>
        </p:nvSpPr>
        <p:spPr>
          <a:xfrm>
            <a:off x="2062280" y="1577167"/>
            <a:ext cx="103918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El sacerdote </a:t>
            </a:r>
            <a:endParaRPr lang="es-ES" sz="2600" b="1" dirty="0">
              <a:ln w="9525" cap="rnd" cmpd="dbl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pone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las manos sobre la cabeza de la persona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enferma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e unge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con el óleo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frente y las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manos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dice </a:t>
            </a:r>
            <a:r>
              <a:rPr lang="es-ES" sz="2600" b="1" dirty="0">
                <a:ln w="9525" cap="rnd" cmpd="dbl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Arial" panose="020B0604020202020204" pitchFamily="34" charset="0"/>
              </a:rPr>
              <a:t>la siguiente oración: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2435" t="29940" r="26948" b="19653"/>
          <a:stretch/>
        </p:blipFill>
        <p:spPr>
          <a:xfrm>
            <a:off x="451241" y="365125"/>
            <a:ext cx="1235054" cy="1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246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MS Reference Sans Serif</vt:lpstr>
      <vt:lpstr>MV Boli</vt:lpstr>
      <vt:lpstr>Tema de Office</vt:lpstr>
      <vt:lpstr>ALKAR ZAINDU</vt:lpstr>
      <vt:lpstr>¿QUÉ ES LA UNCIÓN DE LOS ENFERMOS?</vt:lpstr>
      <vt:lpstr>¿QUÉ ES LA UNCIÓN DE LOS ENFERMOS?</vt:lpstr>
      <vt:lpstr>¿POR QUÉ ES IMPORTANTE?</vt:lpstr>
      <vt:lpstr>¿POR QUÉ ES IMPORTANTE?</vt:lpstr>
      <vt:lpstr>¿QUIÉN LA PUEDE RECIBIR?</vt:lpstr>
      <vt:lpstr>¿CÓMO SE RECIBE?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Pascua del </dc:title>
  <dc:creator>Laura Etxeberria</dc:creator>
  <cp:lastModifiedBy>Laura Etxeberria</cp:lastModifiedBy>
  <cp:revision>27</cp:revision>
  <dcterms:created xsi:type="dcterms:W3CDTF">2021-04-22T15:05:45Z</dcterms:created>
  <dcterms:modified xsi:type="dcterms:W3CDTF">2021-04-29T17:32:07Z</dcterms:modified>
</cp:coreProperties>
</file>